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668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admin</cp:lastModifiedBy>
  <cp:revision>43</cp:revision>
  <dcterms:created xsi:type="dcterms:W3CDTF">2013-11-30T07:31:00Z</dcterms:created>
  <dcterms:modified xsi:type="dcterms:W3CDTF">2020-01-27T17:27:56Z</dcterms:modified>
</cp:coreProperties>
</file>